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60" r:id="rId2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95" d="100"/>
          <a:sy n="95" d="100"/>
        </p:scale>
        <p:origin x="15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5951" y="909273"/>
            <a:ext cx="6180367" cy="2880288"/>
          </a:xfrm>
        </p:spPr>
        <p:txBody>
          <a:bodyPr bIns="0" anchor="b">
            <a:normAutofit/>
          </a:bodyPr>
          <a:lstStyle>
            <a:lvl1pPr algn="l">
              <a:defRPr sz="5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5951" y="4002033"/>
            <a:ext cx="6180367" cy="1107970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760" b="0" cap="all" baseline="0">
                <a:solidFill>
                  <a:schemeClr val="tx1"/>
                </a:solidFill>
              </a:defRPr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5951" y="373216"/>
            <a:ext cx="3394921" cy="3504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78174" y="905503"/>
            <a:ext cx="882206" cy="570722"/>
          </a:xfrm>
        </p:spPr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35951" y="3999014"/>
            <a:ext cx="618036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12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3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09831" y="905504"/>
            <a:ext cx="1213330" cy="5281208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7840" y="905504"/>
            <a:ext cx="5831205" cy="528120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609831" y="905504"/>
            <a:ext cx="0" cy="5281208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73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38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40" y="1990281"/>
            <a:ext cx="6178702" cy="2139677"/>
          </a:xfrm>
        </p:spPr>
        <p:txBody>
          <a:bodyPr anchor="b">
            <a:normAutofit/>
          </a:bodyPr>
          <a:lstStyle>
            <a:lvl1pPr algn="l"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7841" y="4313689"/>
            <a:ext cx="6178702" cy="1147986"/>
          </a:xfrm>
        </p:spPr>
        <p:txBody>
          <a:bodyPr tIns="91440">
            <a:normAutofit/>
          </a:bodyPr>
          <a:lstStyle>
            <a:lvl1pPr marL="0" indent="0" algn="l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87840" y="4312316"/>
            <a:ext cx="61787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4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41" y="912209"/>
            <a:ext cx="7228477" cy="12005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7840" y="2282461"/>
            <a:ext cx="3438458" cy="38959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8100" y="2282461"/>
            <a:ext cx="3438217" cy="3895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25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840" y="911386"/>
            <a:ext cx="7228478" cy="1197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7840" y="2288824"/>
            <a:ext cx="3438343" cy="90886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0" b="0" cap="all" baseline="0">
                <a:solidFill>
                  <a:schemeClr val="accent1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7840" y="3200840"/>
            <a:ext cx="3438343" cy="29970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8100" y="2292738"/>
            <a:ext cx="3438217" cy="90920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0" b="0" cap="all" baseline="0">
                <a:solidFill>
                  <a:schemeClr val="accent1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8100" y="3197691"/>
            <a:ext cx="3438217" cy="29890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6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587841" y="2093366"/>
            <a:ext cx="722847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5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5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946" y="905503"/>
            <a:ext cx="2668545" cy="2546733"/>
          </a:xfrm>
        </p:spPr>
        <p:txBody>
          <a:bodyPr anchor="b">
            <a:normAutofit/>
          </a:bodyPr>
          <a:lstStyle>
            <a:lvl1pPr algn="l"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22" y="905504"/>
            <a:ext cx="4210996" cy="5280003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2947" y="3632892"/>
            <a:ext cx="2670106" cy="2547938"/>
          </a:xfrm>
        </p:spPr>
        <p:txBody>
          <a:bodyPr>
            <a:normAutofit/>
          </a:bodyPr>
          <a:lstStyle>
            <a:lvl1pPr marL="0" indent="0" algn="l">
              <a:buNone/>
              <a:defRPr sz="176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585923" y="3632890"/>
            <a:ext cx="26656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26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496152" y="546461"/>
            <a:ext cx="3862526" cy="5835648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563" y="1280115"/>
            <a:ext cx="3569429" cy="2074662"/>
          </a:xfrm>
        </p:spPr>
        <p:txBody>
          <a:bodyPr anchor="b">
            <a:normAutofit/>
          </a:bodyPr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04141" y="1272216"/>
            <a:ext cx="2458498" cy="438183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7841" y="3565457"/>
            <a:ext cx="3564315" cy="2270908"/>
          </a:xfrm>
        </p:spPr>
        <p:txBody>
          <a:bodyPr>
            <a:normAutofit/>
          </a:bodyPr>
          <a:lstStyle>
            <a:lvl1pPr marL="0" indent="0" algn="l">
              <a:buNone/>
              <a:defRPr sz="198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80330" y="6199172"/>
            <a:ext cx="3577662" cy="362806"/>
          </a:xfrm>
        </p:spPr>
        <p:txBody>
          <a:bodyPr/>
          <a:lstStyle>
            <a:lvl1pPr algn="l">
              <a:defRPr/>
            </a:lvl1pPr>
          </a:lstStyle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81284" y="361127"/>
            <a:ext cx="3576708" cy="3637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585409" y="3562752"/>
            <a:ext cx="35662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70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84499"/>
            <a:ext cx="10058400" cy="4623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907954"/>
            <a:ext cx="10058401" cy="878024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914611"/>
            <a:ext cx="100584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87841" y="911790"/>
            <a:ext cx="7228477" cy="118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7841" y="2284498"/>
            <a:ext cx="7228477" cy="3910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1196" y="374420"/>
            <a:ext cx="2605121" cy="3504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840" y="373216"/>
            <a:ext cx="4437404" cy="3504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497" y="905503"/>
            <a:ext cx="875321" cy="57072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3080">
                <a:solidFill>
                  <a:schemeClr val="accent1"/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9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52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460" indent="-251460" algn="l" defTabSz="754380" rtl="0" eaLnBrk="1" latinLnBrk="0" hangingPunct="1">
        <a:lnSpc>
          <a:spcPct val="120000"/>
        </a:lnSpc>
        <a:spcBef>
          <a:spcPts val="11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438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730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022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4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314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818B2-1BE9-4A26-BC22-66EC4A6EE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D52909-6938-9FBA-0B11-444F4416A1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44B7D0-EAFB-A410-39AB-4ABFACCC029B}"/>
              </a:ext>
            </a:extLst>
          </p:cNvPr>
          <p:cNvSpPr txBox="1"/>
          <p:nvPr/>
        </p:nvSpPr>
        <p:spPr>
          <a:xfrm>
            <a:off x="666427" y="1782305"/>
            <a:ext cx="119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08AAAF-E051-0640-849B-938FF6853B10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SMOOTHIE TUESDAY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51F7D5-E3F8-0736-A8CC-64450586837B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BENEFIT BAR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AB3634-9F95-04B8-1A8A-36FE7372B92D}"/>
              </a:ext>
            </a:extLst>
          </p:cNvPr>
          <p:cNvSpPr txBox="1"/>
          <p:nvPr/>
        </p:nvSpPr>
        <p:spPr>
          <a:xfrm>
            <a:off x="6060071" y="1782305"/>
            <a:ext cx="15780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BREAKFAST SANDWICH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B6E999-61D1-81D3-3A14-06ADC0A442BE}"/>
              </a:ext>
            </a:extLst>
          </p:cNvPr>
          <p:cNvSpPr txBox="1"/>
          <p:nvPr/>
        </p:nvSpPr>
        <p:spPr>
          <a:xfrm>
            <a:off x="7984703" y="1814418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YOGURT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95A692-73C8-49E3-6FAA-2C7D7D6A0C8F}"/>
              </a:ext>
            </a:extLst>
          </p:cNvPr>
          <p:cNvSpPr txBox="1"/>
          <p:nvPr/>
        </p:nvSpPr>
        <p:spPr>
          <a:xfrm>
            <a:off x="537461" y="2614701"/>
            <a:ext cx="13223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ASSORTED MUFFINS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EEBA96-39F4-236E-BA06-784E73FC2DC0}"/>
              </a:ext>
            </a:extLst>
          </p:cNvPr>
          <p:cNvSpPr txBox="1"/>
          <p:nvPr/>
        </p:nvSpPr>
        <p:spPr>
          <a:xfrm>
            <a:off x="2526223" y="2614701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SMOOTHIE TUESDAY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8B0A3F-4C40-42EC-64A7-07B5DD8AEF41}"/>
              </a:ext>
            </a:extLst>
          </p:cNvPr>
          <p:cNvSpPr txBox="1"/>
          <p:nvPr/>
        </p:nvSpPr>
        <p:spPr>
          <a:xfrm>
            <a:off x="4342914" y="2638130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BENEFIT BAR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ACCCE4-4EFA-5267-6D17-ACE030D124D7}"/>
              </a:ext>
            </a:extLst>
          </p:cNvPr>
          <p:cNvSpPr txBox="1"/>
          <p:nvPr/>
        </p:nvSpPr>
        <p:spPr>
          <a:xfrm>
            <a:off x="6016963" y="2614701"/>
            <a:ext cx="16211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BREAKFAST SANDWICH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A8E11D-D895-7707-4505-5F8704496BA4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YOGURT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41B886-1707-576D-57E7-575F8FA51AFC}"/>
              </a:ext>
            </a:extLst>
          </p:cNvPr>
          <p:cNvSpPr txBox="1"/>
          <p:nvPr/>
        </p:nvSpPr>
        <p:spPr>
          <a:xfrm>
            <a:off x="537461" y="3505853"/>
            <a:ext cx="1322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ASSORTED MUFFINS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32DE36-08EB-3FA4-9DDE-CDE9A3EC57B9}"/>
              </a:ext>
            </a:extLst>
          </p:cNvPr>
          <p:cNvSpPr txBox="1"/>
          <p:nvPr/>
        </p:nvSpPr>
        <p:spPr>
          <a:xfrm>
            <a:off x="2526223" y="3505853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SMOOTHIE TUESDAY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5F10CB-45C9-87FF-1008-6E2687DE8E9C}"/>
              </a:ext>
            </a:extLst>
          </p:cNvPr>
          <p:cNvSpPr txBox="1"/>
          <p:nvPr/>
        </p:nvSpPr>
        <p:spPr>
          <a:xfrm>
            <a:off x="4323571" y="3548621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BENEFIT BAR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EAADF0-7F20-DCF4-8867-D008C810F966}"/>
              </a:ext>
            </a:extLst>
          </p:cNvPr>
          <p:cNvSpPr txBox="1"/>
          <p:nvPr/>
        </p:nvSpPr>
        <p:spPr>
          <a:xfrm>
            <a:off x="6043305" y="3505853"/>
            <a:ext cx="1594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BREAKFAST SANDWICH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67D3B5-3167-E07C-B4AA-0996B1D3DFA8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YOGURT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0DCBFD-4E41-83C2-C13F-D93B8FD4D667}"/>
              </a:ext>
            </a:extLst>
          </p:cNvPr>
          <p:cNvSpPr txBox="1"/>
          <p:nvPr/>
        </p:nvSpPr>
        <p:spPr>
          <a:xfrm>
            <a:off x="518572" y="4426384"/>
            <a:ext cx="1341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ASSORTED MUFFINS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8A2203-C326-E74F-5A27-BD708FA4B2A5}"/>
              </a:ext>
            </a:extLst>
          </p:cNvPr>
          <p:cNvSpPr txBox="1"/>
          <p:nvPr/>
        </p:nvSpPr>
        <p:spPr>
          <a:xfrm>
            <a:off x="2526223" y="442638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CEREAL VARIETY</a:t>
            </a:r>
          </a:p>
          <a:p>
            <a:r>
              <a:rPr lang="en-US" sz="1000" dirty="0"/>
              <a:t>SMOOTHIE TUESDAY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BFE0EB-5E46-0ADC-0920-426398B1CDA5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BENEFIT BAR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5ECAB3-65BA-C395-198F-535BEF428EE7}"/>
              </a:ext>
            </a:extLst>
          </p:cNvPr>
          <p:cNvSpPr txBox="1"/>
          <p:nvPr/>
        </p:nvSpPr>
        <p:spPr>
          <a:xfrm>
            <a:off x="6060071" y="4426384"/>
            <a:ext cx="15780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BREAKFAST SANDWICH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01C621-5EEC-59C6-4438-8F212DF88E0A}"/>
              </a:ext>
            </a:extLst>
          </p:cNvPr>
          <p:cNvSpPr txBox="1"/>
          <p:nvPr/>
        </p:nvSpPr>
        <p:spPr>
          <a:xfrm>
            <a:off x="7997126" y="442638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CEREAL VARIETY</a:t>
            </a:r>
          </a:p>
          <a:p>
            <a:pPr algn="ctr"/>
            <a:r>
              <a:rPr lang="en-US" sz="1000" dirty="0"/>
              <a:t>100% JUICE</a:t>
            </a:r>
          </a:p>
          <a:p>
            <a:pPr algn="ctr"/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46644D9-A40D-2CAD-BA6C-10270EE50C8E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7856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BREAKFAST $2.00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MILK OR JUICE  50¢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390772D-98F9-4E67-3D10-BD21A5BC8774}"/>
              </a:ext>
            </a:extLst>
          </p:cNvPr>
          <p:cNvSpPr txBox="1"/>
          <p:nvPr/>
        </p:nvSpPr>
        <p:spPr>
          <a:xfrm>
            <a:off x="3593054" y="1066239"/>
            <a:ext cx="3141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MASON ELEMENTARY SCHOOL BREAKFAST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E4471E6-77EB-163B-D4F6-D4B5FCA9D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504" y="239244"/>
            <a:ext cx="946625" cy="1796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147D32E-9939-C4BC-F9C1-3669EA06FA53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FCC365-65C8-F1F7-AA59-D684FDF6E78A}"/>
              </a:ext>
            </a:extLst>
          </p:cNvPr>
          <p:cNvSpPr txBox="1"/>
          <p:nvPr/>
        </p:nvSpPr>
        <p:spPr>
          <a:xfrm>
            <a:off x="3735196" y="15976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0E6D8-F227-A427-D7D8-4891C30B0C4E}"/>
              </a:ext>
            </a:extLst>
          </p:cNvPr>
          <p:cNvSpPr txBox="1"/>
          <p:nvPr/>
        </p:nvSpPr>
        <p:spPr>
          <a:xfrm>
            <a:off x="5589759" y="16172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B617D96-88FA-6AF0-D997-EED02E5528BA}"/>
              </a:ext>
            </a:extLst>
          </p:cNvPr>
          <p:cNvSpPr txBox="1"/>
          <p:nvPr/>
        </p:nvSpPr>
        <p:spPr>
          <a:xfrm>
            <a:off x="744458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FE8A08-3092-1749-7B6C-9B1BF1158070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F32379E-F768-D486-D322-E1450E5BE49F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4652312-1FB9-680D-5694-BE952EB048F0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3BF727-7374-06D7-ADA0-9FE3EFC5A996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71E297-939F-D517-9559-E708C400CEBB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011B867-0DD9-15B1-323B-4B079729903D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8441D65-AB0D-5EAE-9F0D-E8258152DBFB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4679108-865F-635B-5710-0374DA570A75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8829968-9AAF-52CF-E348-91C07D30C2FB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3337F4-97F9-6B80-034E-CED1D337C33B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469A5A7-EE30-CF53-87B1-99B5DCC5961F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3A2952-420A-847F-CE06-23A53E8B858B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65B96E9-EC6E-7E95-8EF2-F2ABF733A79A}"/>
              </a:ext>
            </a:extLst>
          </p:cNvPr>
          <p:cNvSpPr txBox="1"/>
          <p:nvPr/>
        </p:nvSpPr>
        <p:spPr>
          <a:xfrm>
            <a:off x="3716208" y="429025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7888473-160F-2EF1-1946-3939B613C823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4E0343-9209-BF23-F2B3-1F46C5E9F9E6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C57748A-C361-9429-6C20-98801AE6B804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6748BD6-D0A5-729F-CCAF-F2C6A08B23AA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42146C4-93E6-B062-C980-7536ED1A1529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05AA824-2A93-5168-F0A7-B4A58EF02E90}"/>
              </a:ext>
            </a:extLst>
          </p:cNvPr>
          <p:cNvSpPr txBox="1"/>
          <p:nvPr/>
        </p:nvSpPr>
        <p:spPr>
          <a:xfrm>
            <a:off x="5570771" y="522541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0CB93A8-68D0-3104-66C1-141D550FD2F3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9AF0A4-2824-7559-C31D-879969926EF1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3483FE4-8D3F-4800-98F2-572B51D449CC}"/>
              </a:ext>
            </a:extLst>
          </p:cNvPr>
          <p:cNvSpPr/>
          <p:nvPr/>
        </p:nvSpPr>
        <p:spPr>
          <a:xfrm>
            <a:off x="2043953" y="5557363"/>
            <a:ext cx="5813168" cy="6010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SPRING RECESS</a:t>
            </a:r>
          </a:p>
        </p:txBody>
      </p:sp>
      <p:pic>
        <p:nvPicPr>
          <p:cNvPr id="1026" name="Picture 1" descr="C:\Users\Clare\AppData\Local\Microsoft\Windows\Temporary Internet Files\Low\Content.IE5\VBZAVNXM\mason1[1].jpg">
            <a:extLst>
              <a:ext uri="{FF2B5EF4-FFF2-40B4-BE49-F238E27FC236}">
                <a16:creationId xmlns:a16="http://schemas.microsoft.com/office/drawing/2014/main" id="{7CB3F5DC-10C0-447D-823D-EA17C9166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27" y="4764"/>
            <a:ext cx="2087531" cy="1555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96659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2628</TotalTime>
  <Words>224</Words>
  <Application>Microsoft Office PowerPoint</Application>
  <PresentationFormat>Custom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 Leslie</dc:creator>
  <cp:lastModifiedBy>Heidi DeLorme</cp:lastModifiedBy>
  <cp:revision>19</cp:revision>
  <cp:lastPrinted>2025-03-27T15:53:25Z</cp:lastPrinted>
  <dcterms:created xsi:type="dcterms:W3CDTF">2024-11-06T20:04:04Z</dcterms:created>
  <dcterms:modified xsi:type="dcterms:W3CDTF">2025-03-27T15:53:36Z</dcterms:modified>
</cp:coreProperties>
</file>