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1" r:id="rId2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95" d="100"/>
          <a:sy n="95" d="100"/>
        </p:scale>
        <p:origin x="15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katfrog.wegrok.net/2016/09/us-national-voter-registration-reminder.html" TargetMode="Externa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C1C8C-5A27-4CDD-56B3-6610ED411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8C82D0-0039-41C1-8B7D-A4948FD3A4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BEEC18-A599-D882-7FB4-EFE2F390D823}"/>
              </a:ext>
            </a:extLst>
          </p:cNvPr>
          <p:cNvSpPr txBox="1"/>
          <p:nvPr/>
        </p:nvSpPr>
        <p:spPr>
          <a:xfrm>
            <a:off x="666427" y="1782305"/>
            <a:ext cx="1193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3F1697-1563-BDC4-F863-81F3645B4EE4}"/>
              </a:ext>
            </a:extLst>
          </p:cNvPr>
          <p:cNvSpPr txBox="1"/>
          <p:nvPr/>
        </p:nvSpPr>
        <p:spPr>
          <a:xfrm>
            <a:off x="2526223" y="1782305"/>
            <a:ext cx="13948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6AC4BB-8B53-E902-2220-1760F38781FF}"/>
              </a:ext>
            </a:extLst>
          </p:cNvPr>
          <p:cNvSpPr txBox="1"/>
          <p:nvPr/>
        </p:nvSpPr>
        <p:spPr>
          <a:xfrm>
            <a:off x="4386021" y="1782305"/>
            <a:ext cx="1193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646FC0-668C-59A5-1E62-C259CC454927}"/>
              </a:ext>
            </a:extLst>
          </p:cNvPr>
          <p:cNvSpPr txBox="1"/>
          <p:nvPr/>
        </p:nvSpPr>
        <p:spPr>
          <a:xfrm>
            <a:off x="6203002" y="1761177"/>
            <a:ext cx="13948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0A3D8C-BD57-2E44-8729-B42D40E86974}"/>
              </a:ext>
            </a:extLst>
          </p:cNvPr>
          <p:cNvSpPr txBox="1"/>
          <p:nvPr/>
        </p:nvSpPr>
        <p:spPr>
          <a:xfrm>
            <a:off x="7984703" y="1782305"/>
            <a:ext cx="13948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3B232F-6CFE-34BD-8464-89C660B379E2}"/>
              </a:ext>
            </a:extLst>
          </p:cNvPr>
          <p:cNvSpPr txBox="1"/>
          <p:nvPr/>
        </p:nvSpPr>
        <p:spPr>
          <a:xfrm>
            <a:off x="537462" y="2614701"/>
            <a:ext cx="1523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ASSORTED MUFFINS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6F718D-6DCF-8954-3217-E2B4BFD440F8}"/>
              </a:ext>
            </a:extLst>
          </p:cNvPr>
          <p:cNvSpPr txBox="1"/>
          <p:nvPr/>
        </p:nvSpPr>
        <p:spPr>
          <a:xfrm>
            <a:off x="2362859" y="2614701"/>
            <a:ext cx="15582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SMOOTHIE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98B50A-A1B2-1851-F540-A9954388F93E}"/>
              </a:ext>
            </a:extLst>
          </p:cNvPr>
          <p:cNvSpPr txBox="1"/>
          <p:nvPr/>
        </p:nvSpPr>
        <p:spPr>
          <a:xfrm>
            <a:off x="4166724" y="2614701"/>
            <a:ext cx="15327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ASSSORTED CEREAL</a:t>
            </a:r>
          </a:p>
          <a:p>
            <a:r>
              <a:rPr lang="en-US" sz="1000" dirty="0"/>
              <a:t>BREAKFAST BAR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A94675-5EB0-3066-2528-BCC6437EA933}"/>
              </a:ext>
            </a:extLst>
          </p:cNvPr>
          <p:cNvSpPr txBox="1"/>
          <p:nvPr/>
        </p:nvSpPr>
        <p:spPr>
          <a:xfrm>
            <a:off x="6091886" y="2636667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BREAKFAST SANDWICH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C712BC-C840-2F5E-8E11-2FFCE916BFEE}"/>
              </a:ext>
            </a:extLst>
          </p:cNvPr>
          <p:cNvSpPr txBox="1"/>
          <p:nvPr/>
        </p:nvSpPr>
        <p:spPr>
          <a:xfrm>
            <a:off x="7997126" y="2614701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D2DC22-F981-C26A-6467-8F56FA692B2A}"/>
              </a:ext>
            </a:extLst>
          </p:cNvPr>
          <p:cNvSpPr txBox="1"/>
          <p:nvPr/>
        </p:nvSpPr>
        <p:spPr>
          <a:xfrm>
            <a:off x="537461" y="3505853"/>
            <a:ext cx="1322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ASSORTED MUFFINS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5EB15A-FAE9-2E86-7B05-0DEBC72F7D6D}"/>
              </a:ext>
            </a:extLst>
          </p:cNvPr>
          <p:cNvSpPr txBox="1"/>
          <p:nvPr/>
        </p:nvSpPr>
        <p:spPr>
          <a:xfrm>
            <a:off x="2407920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 SCRAMBLED EGGS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DF608A-EE66-10B1-C980-3A21420BBF52}"/>
              </a:ext>
            </a:extLst>
          </p:cNvPr>
          <p:cNvSpPr txBox="1"/>
          <p:nvPr/>
        </p:nvSpPr>
        <p:spPr>
          <a:xfrm>
            <a:off x="4149966" y="3505853"/>
            <a:ext cx="15391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BREAKFAST BAR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DBAAE8-7F0C-1944-48F3-698DC1CADA41}"/>
              </a:ext>
            </a:extLst>
          </p:cNvPr>
          <p:cNvSpPr txBox="1"/>
          <p:nvPr/>
        </p:nvSpPr>
        <p:spPr>
          <a:xfrm>
            <a:off x="6111041" y="3494068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 BREAKFAST SANDWICH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79DC98-36C1-8026-6738-5B63AA42DF96}"/>
              </a:ext>
            </a:extLst>
          </p:cNvPr>
          <p:cNvSpPr txBox="1"/>
          <p:nvPr/>
        </p:nvSpPr>
        <p:spPr>
          <a:xfrm>
            <a:off x="7997126" y="3505853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49EF01-7C00-AA01-A286-300071309712}"/>
              </a:ext>
            </a:extLst>
          </p:cNvPr>
          <p:cNvSpPr txBox="1"/>
          <p:nvPr/>
        </p:nvSpPr>
        <p:spPr>
          <a:xfrm>
            <a:off x="546676" y="4426384"/>
            <a:ext cx="15145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ASSORTED MUFFINS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 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B318FB-825C-033D-98CF-5EE24F206A14}"/>
              </a:ext>
            </a:extLst>
          </p:cNvPr>
          <p:cNvSpPr txBox="1"/>
          <p:nvPr/>
        </p:nvSpPr>
        <p:spPr>
          <a:xfrm>
            <a:off x="2420319" y="4426384"/>
            <a:ext cx="15007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SCRAMBLED EGGS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8ED4C75-99DC-8B46-D76C-640E28D8C65E}"/>
              </a:ext>
            </a:extLst>
          </p:cNvPr>
          <p:cNvSpPr txBox="1"/>
          <p:nvPr/>
        </p:nvSpPr>
        <p:spPr>
          <a:xfrm>
            <a:off x="4184544" y="4426384"/>
            <a:ext cx="15045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BREAKFAST BAR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451C48-2850-D97C-1714-BD1F478E38BD}"/>
              </a:ext>
            </a:extLst>
          </p:cNvPr>
          <p:cNvSpPr txBox="1"/>
          <p:nvPr/>
        </p:nvSpPr>
        <p:spPr>
          <a:xfrm>
            <a:off x="6136085" y="4404212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BREAKFAST SANDWICH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16974A-57F6-2DD0-298C-7ACA8BA67589}"/>
              </a:ext>
            </a:extLst>
          </p:cNvPr>
          <p:cNvSpPr txBox="1"/>
          <p:nvPr/>
        </p:nvSpPr>
        <p:spPr>
          <a:xfrm>
            <a:off x="7997126" y="4426384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DAF3874-3A7A-4A6E-AEC6-C4EF0BB84E46}"/>
              </a:ext>
            </a:extLst>
          </p:cNvPr>
          <p:cNvSpPr txBox="1"/>
          <p:nvPr/>
        </p:nvSpPr>
        <p:spPr>
          <a:xfrm>
            <a:off x="666427" y="5346915"/>
            <a:ext cx="1369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 SCHOOL</a:t>
            </a:r>
          </a:p>
          <a:p>
            <a:r>
              <a:rPr lang="en-US" sz="1000" dirty="0"/>
              <a:t>MEMORIAL DAY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99D9F55-CAF8-A634-0179-452637886A6E}"/>
              </a:ext>
            </a:extLst>
          </p:cNvPr>
          <p:cNvSpPr txBox="1"/>
          <p:nvPr/>
        </p:nvSpPr>
        <p:spPr>
          <a:xfrm>
            <a:off x="2430652" y="533716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SMOOTHIE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ABAAB6-DB59-7E5A-0D50-B0CB8A59FB7F}"/>
              </a:ext>
            </a:extLst>
          </p:cNvPr>
          <p:cNvSpPr txBox="1"/>
          <p:nvPr/>
        </p:nvSpPr>
        <p:spPr>
          <a:xfrm>
            <a:off x="4184544" y="5346915"/>
            <a:ext cx="15773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BREAKFAST BAR</a:t>
            </a:r>
          </a:p>
          <a:p>
            <a:r>
              <a:rPr lang="en-US" sz="1000" dirty="0"/>
              <a:t>100% JUICE </a:t>
            </a:r>
          </a:p>
          <a:p>
            <a:r>
              <a:rPr lang="en-US" sz="1000" dirty="0"/>
              <a:t>FRUIT &amp; MILK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21CCE1-D72F-18A3-E97B-5183C443BB1B}"/>
              </a:ext>
            </a:extLst>
          </p:cNvPr>
          <p:cNvSpPr txBox="1"/>
          <p:nvPr/>
        </p:nvSpPr>
        <p:spPr>
          <a:xfrm>
            <a:off x="6091887" y="5346915"/>
            <a:ext cx="1546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BREAKFAST BAR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866F59B-FB4E-7789-87D2-6EB6FC437EA7}"/>
              </a:ext>
            </a:extLst>
          </p:cNvPr>
          <p:cNvSpPr txBox="1"/>
          <p:nvPr/>
        </p:nvSpPr>
        <p:spPr>
          <a:xfrm>
            <a:off x="7997126" y="5346915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ASSORTED CEREAL</a:t>
            </a:r>
          </a:p>
          <a:p>
            <a:r>
              <a:rPr lang="en-US" sz="1000" dirty="0"/>
              <a:t>100% JUICE</a:t>
            </a:r>
          </a:p>
          <a:p>
            <a:r>
              <a:rPr lang="en-US" sz="1000" dirty="0"/>
              <a:t>FRUIT &amp; MILK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17DC18A-C310-7747-A5E3-445BC6325EC3}"/>
              </a:ext>
            </a:extLst>
          </p:cNvPr>
          <p:cNvSpPr txBox="1">
            <a:spLocks/>
          </p:cNvSpPr>
          <p:nvPr/>
        </p:nvSpPr>
        <p:spPr>
          <a:xfrm>
            <a:off x="5875076" y="6351946"/>
            <a:ext cx="28070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BREAKFAST PRICE   $2.00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FC674C-B7B9-6718-DD79-1DAAA924CC88}"/>
              </a:ext>
            </a:extLst>
          </p:cNvPr>
          <p:cNvSpPr txBox="1"/>
          <p:nvPr/>
        </p:nvSpPr>
        <p:spPr>
          <a:xfrm>
            <a:off x="3660928" y="1047538"/>
            <a:ext cx="293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MASON ELEMENTARY SCHOOL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BREAKFAST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7FCC2DF-BADD-85E1-BB3C-E6419B17F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D6B297-3F45-4597-A504-2B0CF8503B2F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1C8A9E-FBAB-C3C2-77D6-D96478997AD8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01B885-D56F-E30A-27A0-B93707E5CFE2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8D7652-C333-BDE9-0C50-74D5AC096F31}"/>
              </a:ext>
            </a:extLst>
          </p:cNvPr>
          <p:cNvSpPr txBox="1"/>
          <p:nvPr/>
        </p:nvSpPr>
        <p:spPr>
          <a:xfrm>
            <a:off x="7444581" y="16182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1AC840A-0E4F-D7F0-9A9A-B3CF3BF95BE8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99609E-329C-D51A-48DB-5257385BFE8D}"/>
              </a:ext>
            </a:extLst>
          </p:cNvPr>
          <p:cNvSpPr txBox="1"/>
          <p:nvPr/>
        </p:nvSpPr>
        <p:spPr>
          <a:xfrm>
            <a:off x="185979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B866D24-B7AC-485E-4BDE-70F1441989BA}"/>
              </a:ext>
            </a:extLst>
          </p:cNvPr>
          <p:cNvSpPr txBox="1"/>
          <p:nvPr/>
        </p:nvSpPr>
        <p:spPr>
          <a:xfrm>
            <a:off x="3734262" y="249686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D7921BF-E4D8-EA20-CD7D-7D5481B34FE0}"/>
              </a:ext>
            </a:extLst>
          </p:cNvPr>
          <p:cNvSpPr txBox="1"/>
          <p:nvPr/>
        </p:nvSpPr>
        <p:spPr>
          <a:xfrm>
            <a:off x="5588825" y="25164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07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9C8D413-1B30-51F3-FCD6-C1B81CC2ACB1}"/>
              </a:ext>
            </a:extLst>
          </p:cNvPr>
          <p:cNvSpPr txBox="1"/>
          <p:nvPr/>
        </p:nvSpPr>
        <p:spPr>
          <a:xfrm>
            <a:off x="744364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BDE18AE-CFCF-E846-BDF3-BDB6598BC662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09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DD28F56-3101-35FD-CAC5-5EA64D11BFC3}"/>
              </a:ext>
            </a:extLst>
          </p:cNvPr>
          <p:cNvSpPr txBox="1"/>
          <p:nvPr/>
        </p:nvSpPr>
        <p:spPr>
          <a:xfrm>
            <a:off x="184174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18CD98E-40B8-A0A1-B6E1-18305CD7F180}"/>
              </a:ext>
            </a:extLst>
          </p:cNvPr>
          <p:cNvSpPr txBox="1"/>
          <p:nvPr/>
        </p:nvSpPr>
        <p:spPr>
          <a:xfrm>
            <a:off x="3716208" y="34087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A2D6CD0-7D49-9CB2-3043-8CF3A9F65AA7}"/>
              </a:ext>
            </a:extLst>
          </p:cNvPr>
          <p:cNvSpPr txBox="1"/>
          <p:nvPr/>
        </p:nvSpPr>
        <p:spPr>
          <a:xfrm>
            <a:off x="5593975" y="3428325"/>
            <a:ext cx="395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4E40369-030B-5E06-7543-8D58B90EE7A2}"/>
              </a:ext>
            </a:extLst>
          </p:cNvPr>
          <p:cNvSpPr txBox="1"/>
          <p:nvPr/>
        </p:nvSpPr>
        <p:spPr>
          <a:xfrm>
            <a:off x="742559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A6853CF-96E5-B4F5-85BB-1C1C623AADDC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BFFAEBE-0731-9880-C870-E14133577F87}"/>
              </a:ext>
            </a:extLst>
          </p:cNvPr>
          <p:cNvSpPr txBox="1"/>
          <p:nvPr/>
        </p:nvSpPr>
        <p:spPr>
          <a:xfrm>
            <a:off x="184174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7DB81EA-053B-C8D6-5BF4-8577BA023332}"/>
              </a:ext>
            </a:extLst>
          </p:cNvPr>
          <p:cNvSpPr txBox="1"/>
          <p:nvPr/>
        </p:nvSpPr>
        <p:spPr>
          <a:xfrm>
            <a:off x="3716208" y="4290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8A7ED5D-7AA8-5D54-738E-D69CCCDA0A30}"/>
              </a:ext>
            </a:extLst>
          </p:cNvPr>
          <p:cNvSpPr txBox="1"/>
          <p:nvPr/>
        </p:nvSpPr>
        <p:spPr>
          <a:xfrm>
            <a:off x="5570771" y="430987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2F0CB23-F299-B757-DC33-FD70B6ABAA56}"/>
              </a:ext>
            </a:extLst>
          </p:cNvPr>
          <p:cNvSpPr txBox="1"/>
          <p:nvPr/>
        </p:nvSpPr>
        <p:spPr>
          <a:xfrm>
            <a:off x="742559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F68E458-A488-86FF-0E29-13BA4812F94D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419C011-BE4C-E33B-3137-085E47EEAA6B}"/>
              </a:ext>
            </a:extLst>
          </p:cNvPr>
          <p:cNvSpPr txBox="1"/>
          <p:nvPr/>
        </p:nvSpPr>
        <p:spPr>
          <a:xfrm>
            <a:off x="184174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B26C444-47FA-254C-CD79-D8DB252D74BA}"/>
              </a:ext>
            </a:extLst>
          </p:cNvPr>
          <p:cNvSpPr txBox="1"/>
          <p:nvPr/>
        </p:nvSpPr>
        <p:spPr>
          <a:xfrm>
            <a:off x="3716208" y="52057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FF444A3-DBE4-7816-B59C-0055D57145DA}"/>
              </a:ext>
            </a:extLst>
          </p:cNvPr>
          <p:cNvSpPr txBox="1"/>
          <p:nvPr/>
        </p:nvSpPr>
        <p:spPr>
          <a:xfrm>
            <a:off x="5570771" y="522541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CC6DBED-99B0-CD07-688D-11FA21D504DA}"/>
              </a:ext>
            </a:extLst>
          </p:cNvPr>
          <p:cNvSpPr txBox="1"/>
          <p:nvPr/>
        </p:nvSpPr>
        <p:spPr>
          <a:xfrm>
            <a:off x="742559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C58EA26-8404-1D82-EA3C-33C73DD09C57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A207FD7-B60A-49EB-B238-1878183A4B9C}"/>
              </a:ext>
            </a:extLst>
          </p:cNvPr>
          <p:cNvSpPr txBox="1"/>
          <p:nvPr/>
        </p:nvSpPr>
        <p:spPr>
          <a:xfrm>
            <a:off x="6476104" y="2031325"/>
            <a:ext cx="2807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SPRING              RECESS</a:t>
            </a:r>
          </a:p>
        </p:txBody>
      </p:sp>
      <p:pic>
        <p:nvPicPr>
          <p:cNvPr id="69" name="Picture 68">
            <a:extLst>
              <a:ext uri="{FF2B5EF4-FFF2-40B4-BE49-F238E27FC236}">
                <a16:creationId xmlns:a16="http://schemas.microsoft.com/office/drawing/2014/main" id="{BACA5011-D13F-4FC1-AB5C-B4166B2D4A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70361" y="5604839"/>
            <a:ext cx="1101081" cy="603849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9A98DA6F-AF99-4D84-A755-E3357215F3DD}"/>
              </a:ext>
            </a:extLst>
          </p:cNvPr>
          <p:cNvSpPr txBox="1"/>
          <p:nvPr/>
        </p:nvSpPr>
        <p:spPr>
          <a:xfrm>
            <a:off x="484954" y="6725558"/>
            <a:ext cx="12021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pic>
        <p:nvPicPr>
          <p:cNvPr id="60" name="Picture 1" descr="C:\Users\Clare\AppData\Local\Microsoft\Windows\Temporary Internet Files\Low\Content.IE5\VBZAVNXM\mason1[1].jpg">
            <a:extLst>
              <a:ext uri="{FF2B5EF4-FFF2-40B4-BE49-F238E27FC236}">
                <a16:creationId xmlns:a16="http://schemas.microsoft.com/office/drawing/2014/main" id="{DA9C5416-DCF3-4326-9786-522716BD2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82" y="4763"/>
            <a:ext cx="2271038" cy="1506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325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220</Words>
  <Application>Microsoft Office PowerPoint</Application>
  <PresentationFormat>Custom</PresentationFormat>
  <Paragraphs>102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 Leslie</dc:creator>
  <cp:lastModifiedBy>Heidi DeLorme</cp:lastModifiedBy>
  <cp:revision>19</cp:revision>
  <cp:lastPrinted>2025-04-23T16:23:30Z</cp:lastPrinted>
  <dcterms:created xsi:type="dcterms:W3CDTF">2024-11-06T20:04:04Z</dcterms:created>
  <dcterms:modified xsi:type="dcterms:W3CDTF">2025-04-23T16:23:59Z</dcterms:modified>
</cp:coreProperties>
</file>